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8" r:id="rId5"/>
    <p:sldId id="264" r:id="rId6"/>
    <p:sldId id="265" r:id="rId7"/>
    <p:sldId id="256" r:id="rId8"/>
    <p:sldId id="266" r:id="rId9"/>
    <p:sldId id="268" r:id="rId10"/>
    <p:sldId id="259" r:id="rId11"/>
    <p:sldId id="267" r:id="rId12"/>
    <p:sldId id="269" r:id="rId13"/>
    <p:sldId id="260" r:id="rId14"/>
    <p:sldId id="270" r:id="rId15"/>
    <p:sldId id="271" r:id="rId16"/>
    <p:sldId id="26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48" d="100"/>
          <a:sy n="48" d="100"/>
        </p:scale>
        <p:origin x="-123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0305-0AB5-4B49-9362-879F121F54D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3AC3-3E09-4930-B5D8-B7B93A384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0305-0AB5-4B49-9362-879F121F54D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3AC3-3E09-4930-B5D8-B7B93A384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0305-0AB5-4B49-9362-879F121F54D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3AC3-3E09-4930-B5D8-B7B93A384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0305-0AB5-4B49-9362-879F121F54D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3AC3-3E09-4930-B5D8-B7B93A384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0305-0AB5-4B49-9362-879F121F54D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3AC3-3E09-4930-B5D8-B7B93A384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0305-0AB5-4B49-9362-879F121F54D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3AC3-3E09-4930-B5D8-B7B93A384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0305-0AB5-4B49-9362-879F121F54D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3AC3-3E09-4930-B5D8-B7B93A384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0305-0AB5-4B49-9362-879F121F54D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3AC3-3E09-4930-B5D8-B7B93A384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0305-0AB5-4B49-9362-879F121F54D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3AC3-3E09-4930-B5D8-B7B93A384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0305-0AB5-4B49-9362-879F121F54D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3AC3-3E09-4930-B5D8-B7B93A384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0305-0AB5-4B49-9362-879F121F54D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3AC3-3E09-4930-B5D8-B7B93A384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0305-0AB5-4B49-9362-879F121F54D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93AC3-3E09-4930-B5D8-B7B93A384D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lker.com/cliparts/I/p/V/U/h/j/mouse-pointer-with-clicked-flashes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"/>
            <a:ext cx="6019800" cy="6404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thecollaredsheep.com/wp-content/uploads/2010/07/Windows-Hourglass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743200"/>
            <a:ext cx="2141132" cy="1704976"/>
          </a:xfrm>
          <a:prstGeom prst="rect">
            <a:avLst/>
          </a:prstGeom>
          <a:noFill/>
        </p:spPr>
      </p:pic>
      <p:pic>
        <p:nvPicPr>
          <p:cNvPr id="5" name="Picture 2" descr="C:\Documents and Settings\e12244\Desktop\Room Ideas\mouse poin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57400"/>
            <a:ext cx="3494054" cy="378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914400"/>
            <a:ext cx="6477000" cy="3962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9600" b="1" dirty="0" smtClean="0">
                <a:latin typeface="Cooper Black" pitchFamily="18" charset="0"/>
              </a:rPr>
              <a:t>Mouse w/ Hour Glass</a:t>
            </a:r>
            <a:endParaRPr lang="en-US" sz="9600" b="1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1219200" y="1219200"/>
            <a:ext cx="6781800" cy="4343400"/>
          </a:xfrm>
          <a:prstGeom prst="wedgeRoundRectCallout">
            <a:avLst>
              <a:gd name="adj1" fmla="val -54017"/>
              <a:gd name="adj2" fmla="val 652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6705600" cy="1676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dirty="0" smtClean="0">
                <a:latin typeface="Cooper Black" pitchFamily="18" charset="0"/>
              </a:rPr>
              <a:t>I am </a:t>
            </a:r>
            <a:r>
              <a:rPr lang="en-US" sz="7200" u="sng" dirty="0" smtClean="0">
                <a:latin typeface="Cooper Black" pitchFamily="18" charset="0"/>
              </a:rPr>
              <a:t>thinking!</a:t>
            </a:r>
            <a:endParaRPr lang="en-US" sz="7200" u="sng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http://www.psdgraphics.com/file/hand-pointer-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36760"/>
            <a:ext cx="5943600" cy="4760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71600" y="1524000"/>
            <a:ext cx="6324600" cy="3352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9600" b="1" dirty="0" smtClean="0">
                <a:latin typeface="Cooper Black" pitchFamily="18" charset="0"/>
              </a:rPr>
              <a:t>Pointing Hand</a:t>
            </a:r>
            <a:endParaRPr lang="en-US" sz="9600" b="1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838200" y="1295400"/>
            <a:ext cx="7239000" cy="3733800"/>
          </a:xfrm>
          <a:prstGeom prst="wedgeRoundRectCallout">
            <a:avLst>
              <a:gd name="adj1" fmla="val 58862"/>
              <a:gd name="adj2" fmla="val 61144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2514600"/>
            <a:ext cx="69342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This is a </a:t>
            </a:r>
            <a:r>
              <a:rPr kumimoji="0" lang="en-US" sz="7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LINK!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66800"/>
            <a:ext cx="5238750" cy="4562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71600" y="1524000"/>
            <a:ext cx="6324600" cy="3352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9600" b="1" dirty="0" smtClean="0">
                <a:latin typeface="Cooper Black" pitchFamily="18" charset="0"/>
              </a:rPr>
              <a:t>I-Beam</a:t>
            </a:r>
            <a:endParaRPr lang="en-US" sz="9600" b="1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1905000" y="1066800"/>
            <a:ext cx="6781800" cy="4343400"/>
          </a:xfrm>
          <a:prstGeom prst="wedgeRoundRectCallout">
            <a:avLst>
              <a:gd name="adj1" fmla="val -74452"/>
              <a:gd name="adj2" fmla="val 39233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00200" y="1828800"/>
            <a:ext cx="6705600" cy="1676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dirty="0" smtClean="0">
                <a:latin typeface="Cooper Black" pitchFamily="18" charset="0"/>
              </a:rPr>
              <a:t>Click to be able to </a:t>
            </a:r>
            <a:r>
              <a:rPr lang="en-US" sz="7200" u="sng" dirty="0" smtClean="0">
                <a:latin typeface="Cooper Black" pitchFamily="18" charset="0"/>
              </a:rPr>
              <a:t>TYPE</a:t>
            </a:r>
            <a:r>
              <a:rPr lang="en-US" sz="7200" dirty="0" smtClean="0">
                <a:latin typeface="Cooper Black" pitchFamily="18" charset="0"/>
              </a:rPr>
              <a:t> here! </a:t>
            </a:r>
            <a:endParaRPr lang="en-US" sz="7200" u="sng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47800" y="1524000"/>
            <a:ext cx="6324600" cy="3352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362200"/>
            <a:ext cx="6096000" cy="1858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200" b="1" dirty="0" smtClean="0">
                <a:latin typeface="Cooper Black" pitchFamily="18" charset="0"/>
              </a:rPr>
              <a:t>Pointer</a:t>
            </a:r>
            <a:endParaRPr lang="en-US" sz="11200" b="1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57400" y="2819400"/>
            <a:ext cx="441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2819400"/>
            <a:ext cx="4724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228600" y="762000"/>
            <a:ext cx="7543800" cy="5257800"/>
          </a:xfrm>
          <a:prstGeom prst="wedgeRoundRectCallout">
            <a:avLst>
              <a:gd name="adj1" fmla="val 67385"/>
              <a:gd name="adj2" fmla="val -5461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5791200" cy="3124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dirty="0" smtClean="0">
                <a:latin typeface="Cooper Black" pitchFamily="18" charset="0"/>
              </a:rPr>
              <a:t>Click to SELECT this object!</a:t>
            </a:r>
            <a:endParaRPr lang="en-US" sz="72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05000" y="1828800"/>
            <a:ext cx="5791200" cy="3352800"/>
          </a:xfrm>
          <a:prstGeom prst="straightConnector1">
            <a:avLst/>
          </a:prstGeom>
          <a:ln w="254000"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47800" y="1524000"/>
            <a:ext cx="6324600" cy="3352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9600" b="1" dirty="0" smtClean="0">
                <a:latin typeface="Cooper Black" pitchFamily="18" charset="0"/>
              </a:rPr>
              <a:t>2 Arrow</a:t>
            </a:r>
            <a:endParaRPr lang="en-US" sz="9600" b="1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28600" y="609600"/>
            <a:ext cx="7543800" cy="5257800"/>
          </a:xfrm>
          <a:prstGeom prst="wedgeRoundRectCallout">
            <a:avLst>
              <a:gd name="adj1" fmla="val 66059"/>
              <a:gd name="adj2" fmla="val -6519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6934200" cy="4114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dirty="0" smtClean="0">
                <a:latin typeface="Cooper Black" pitchFamily="18" charset="0"/>
              </a:rPr>
              <a:t>Click and drag to </a:t>
            </a:r>
            <a:r>
              <a:rPr lang="en-US" sz="7200" u="sng" dirty="0" smtClean="0">
                <a:latin typeface="Cooper Black" pitchFamily="18" charset="0"/>
              </a:rPr>
              <a:t>RESIZE</a:t>
            </a:r>
            <a:r>
              <a:rPr lang="en-US" sz="7200" dirty="0" smtClean="0">
                <a:latin typeface="Cooper Black" pitchFamily="18" charset="0"/>
              </a:rPr>
              <a:t> the object!</a:t>
            </a:r>
            <a:endParaRPr lang="en-US" sz="72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 Arrow 3"/>
          <p:cNvSpPr/>
          <p:nvPr/>
        </p:nvSpPr>
        <p:spPr>
          <a:xfrm>
            <a:off x="685800" y="0"/>
            <a:ext cx="7848600" cy="6858000"/>
          </a:xfrm>
          <a:prstGeom prst="quad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47800" y="1524000"/>
            <a:ext cx="6324600" cy="3352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9600" b="1" dirty="0" smtClean="0">
                <a:latin typeface="Cooper Black" pitchFamily="18" charset="0"/>
              </a:rPr>
              <a:t>4 Arrow</a:t>
            </a:r>
            <a:endParaRPr lang="en-US" sz="9600" b="1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457200" y="304800"/>
            <a:ext cx="7543800" cy="5257800"/>
          </a:xfrm>
          <a:prstGeom prst="wedgeRoundRectCallout">
            <a:avLst>
              <a:gd name="adj1" fmla="val -54017"/>
              <a:gd name="adj2" fmla="val 6522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6934200" cy="4114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dirty="0" smtClean="0">
                <a:latin typeface="Cooper Black" pitchFamily="18" charset="0"/>
              </a:rPr>
              <a:t>Click and drag to </a:t>
            </a:r>
            <a:r>
              <a:rPr lang="en-US" sz="7200" u="sng" dirty="0" smtClean="0">
                <a:latin typeface="Cooper Black" pitchFamily="18" charset="0"/>
              </a:rPr>
              <a:t>MOVE</a:t>
            </a:r>
            <a:r>
              <a:rPr lang="en-US" sz="7200" dirty="0" smtClean="0">
                <a:latin typeface="Cooper Black" pitchFamily="18" charset="0"/>
              </a:rPr>
              <a:t> the object!</a:t>
            </a:r>
            <a:endParaRPr lang="en-US" sz="72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52</Words>
  <Application>Microsoft Office PowerPoint</Application>
  <PresentationFormat>On-screen Show (4:3)</PresentationFormat>
  <Paragraphs>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Sheldon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e12244</dc:creator>
  <cp:lastModifiedBy>Amy Spalt</cp:lastModifiedBy>
  <cp:revision>20</cp:revision>
  <dcterms:created xsi:type="dcterms:W3CDTF">2013-08-08T17:40:49Z</dcterms:created>
  <dcterms:modified xsi:type="dcterms:W3CDTF">2013-08-21T02:17:41Z</dcterms:modified>
</cp:coreProperties>
</file>